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3" r:id="rId5"/>
    <p:sldId id="265" r:id="rId6"/>
    <p:sldId id="264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380B"/>
    <a:srgbClr val="604530"/>
    <a:srgbClr val="E5E2CF"/>
    <a:srgbClr val="DCD5AC"/>
    <a:srgbClr val="738DDF"/>
    <a:srgbClr val="292929"/>
    <a:srgbClr val="F5ACEE"/>
    <a:srgbClr val="FF8A3D"/>
    <a:srgbClr val="5374D8"/>
    <a:srgbClr val="D685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64FAE-5D5D-5BB2-C814-ABEB8754F6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E3F4A-95BB-FFFC-4798-8507D07ABF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BE5EB-3EB8-5510-6551-DB476C408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EA9EA-91FD-B639-FF0E-2A19CB835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104EC-4DB2-0BC5-6E3E-0204C78C5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3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8B38E-3ED6-F3CE-08A2-214819455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8F4E3-CB88-A77C-762F-26D6809EEF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A9720-0905-FD29-716A-9ABE17DB8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00814-0A97-40D1-C0C2-E13EEEFD2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044C7-66A2-7DC4-8472-2F48387FF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231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4389CB-4E53-2EFA-50C9-B88FF14C8B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67832-092D-6428-80E0-68482AC63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6B06D-113A-DA7F-9628-A48D1C3C0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EED88-6D5A-6A44-5708-1E51004C8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AE55D-610B-4DC3-CCF5-16D68111D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45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F1178-F1F0-35BF-4D50-CE3C5F212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440A7-4BEF-964E-AFA5-0CE8ECE11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EF399-3093-02C5-BE7E-8D394BDCF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3F4F3-CF0F-E0D2-A01A-0DD526D2E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5611B-B0A9-FFCA-ACA5-78624E78F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50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4DD8E-2DE5-8A03-37F1-26552A3C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406AE-6CCA-C4A9-62B7-5FD0BB31B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6CC79-1618-BBE1-5D36-34A42773F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49FBA-6C51-B50F-A4D5-A0BBFE25B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7F80A-6ED1-C97C-CC76-114F30D27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62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0F346-398A-58B8-EB1D-08668F7D3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73604-A9AB-33FC-5104-D20B3DC66D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6D985-4FD8-D970-27C5-9A8BD2A475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3D54C1-FECE-7670-A897-E8488BF9A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9F4596-6A01-76E3-8842-034622425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C47F0-7DFB-1ACF-E9B0-84295D757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106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BBA7-8FFB-822D-34FC-835786B58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1E407-A13C-1DE9-FBA4-A5275BEC8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EEF6F6-06B9-7AB3-C4B2-18443B145A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36FD64-1DD4-452B-68FD-29E72E3044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B00335-2AB7-AEFA-4D6E-A452B3DE8D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BF8589-B082-9706-9D5B-62FEF4C81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D3AC2B-CDAB-BD33-72CD-E13AB4144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9C173A-6BB9-C6F7-3898-85353DB76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37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62CE4-2AAA-2B80-6C34-0FF06894A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C7A11-456E-9320-6B32-BE2B0B9CF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BA4BA3-F988-DE5E-D5FE-A3B03907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1E144A-9362-D010-97DC-1432963FA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29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38E8B6-F6BB-C8E8-3F2B-C6B4B0F11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496027-3F14-8A21-B97E-CA7BAB8BA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40674B-AE74-94D5-C35F-28B59BB9B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827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D2415-89C4-654D-FD7F-01FF99725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49F8C-A07E-561E-44D1-4BDF2FDF0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3B10CA-2825-E535-59D4-EF85D46B8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6BADB9-E435-4BFF-1D1C-82089ADBA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A72EC-204B-E2FD-4A56-83955BFB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FC5FD6-C277-7A1C-32FB-28C58103B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39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D4799-CD9C-5AAB-523A-C6CF30849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CFAE36-DAC7-F8F4-C6EE-EA335ED53F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9D514-8F9E-704F-B621-D0A484F186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D8C4A2-1F65-C509-1380-8EC2A99ED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03F8A9-C94D-BDB8-D335-02FB0DB4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2F0E63-C7A5-4256-A022-BF3EABE4F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428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AC4D35-7A0F-C39B-C749-5F2A2C50C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65223-0B57-2050-A8AC-758290C20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86A6B-A365-082F-577C-A66935580A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BD3DC-6E6F-4C92-AE6F-A11DF5917313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6EE51-B23D-475F-713F-5869C550AD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E0AF2-DCF2-ABC6-DE26-4E1EDC207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91EDF-3673-4A1B-B002-0109812D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05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3B62C45-B7CF-64DB-57F3-755F6CC36B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5970702"/>
            <a:ext cx="9144000" cy="695217"/>
          </a:xfrm>
        </p:spPr>
        <p:txBody>
          <a:bodyPr/>
          <a:lstStyle/>
          <a:p>
            <a:r>
              <a:rPr lang="en-US" dirty="0">
                <a:latin typeface="Candara Light" panose="020E0502030303020204" pitchFamily="34" charset="0"/>
              </a:rPr>
              <a:t>By Dark Root Studios</a:t>
            </a:r>
          </a:p>
        </p:txBody>
      </p:sp>
      <p:pic>
        <p:nvPicPr>
          <p:cNvPr id="5" name="Picture 4" descr="A black background with orange text&#10;&#10;Description automatically generated">
            <a:extLst>
              <a:ext uri="{FF2B5EF4-FFF2-40B4-BE49-F238E27FC236}">
                <a16:creationId xmlns:a16="http://schemas.microsoft.com/office/drawing/2014/main" id="{80B4A120-46B2-9459-3C1B-26D02A2DCF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94" b="21119"/>
          <a:stretch/>
        </p:blipFill>
        <p:spPr>
          <a:xfrm>
            <a:off x="1957490" y="1076771"/>
            <a:ext cx="8277017" cy="3160664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BD4CDE5A-B6E3-C423-7387-034EBB717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60101" y="4421990"/>
            <a:ext cx="1271797" cy="127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3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AA0789BA-2C40-9799-A2BA-791AC10F0B86}"/>
              </a:ext>
            </a:extLst>
          </p:cNvPr>
          <p:cNvSpPr/>
          <p:nvPr/>
        </p:nvSpPr>
        <p:spPr>
          <a:xfrm>
            <a:off x="5198173" y="1570836"/>
            <a:ext cx="6411935" cy="5310254"/>
          </a:xfrm>
          <a:prstGeom prst="ellipse">
            <a:avLst/>
          </a:prstGeom>
          <a:solidFill>
            <a:srgbClr val="FAF5EA">
              <a:alpha val="76863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oup of cartoon animals&#10;&#10;Description automatically generated">
            <a:extLst>
              <a:ext uri="{FF2B5EF4-FFF2-40B4-BE49-F238E27FC236}">
                <a16:creationId xmlns:a16="http://schemas.microsoft.com/office/drawing/2014/main" id="{3904FE03-D758-0236-F77E-CA732B398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903" y="1507477"/>
            <a:ext cx="7512127" cy="54254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915C88-D6A8-83CF-6E6D-9B63423939A1}"/>
              </a:ext>
            </a:extLst>
          </p:cNvPr>
          <p:cNvSpPr/>
          <p:nvPr/>
        </p:nvSpPr>
        <p:spPr>
          <a:xfrm>
            <a:off x="9060873" y="544945"/>
            <a:ext cx="2472182" cy="18565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innerShdw blurRad="177800">
              <a:srgbClr val="7C5C38">
                <a:alpha val="83922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rectangular wooden frame with a black background&#10;&#10;Description automatically generated">
            <a:extLst>
              <a:ext uri="{FF2B5EF4-FFF2-40B4-BE49-F238E27FC236}">
                <a16:creationId xmlns:a16="http://schemas.microsoft.com/office/drawing/2014/main" id="{9D13F9FB-1EAF-21C8-7F15-C8836B55AA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974" y="337414"/>
            <a:ext cx="3063598" cy="23325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491200-87C4-D232-3935-0ECDE398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pperplate Gothic Bold" panose="020E0705020206020404" pitchFamily="34" charset="0"/>
              </a:rPr>
              <a:t>Carrot Quest </a:t>
            </a:r>
            <a:r>
              <a:rPr lang="en-US" b="1" dirty="0">
                <a:latin typeface="Copperplate Gothic Bold" panose="020E0705020206020404" pitchFamily="34" charset="0"/>
              </a:rPr>
              <a:t>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1C29BDD-97D1-2944-45B5-9F6361C6F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9355"/>
            <a:ext cx="4443101" cy="4513519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A bun with a GUN !</a:t>
            </a:r>
          </a:p>
          <a:p>
            <a:pPr marL="0" indent="0">
              <a:lnSpc>
                <a:spcPct val="110000"/>
              </a:lnSpc>
              <a:buNone/>
            </a:pPr>
            <a:endParaRPr lang="en-US" sz="2400" dirty="0"/>
          </a:p>
          <a:p>
            <a:pPr>
              <a:lnSpc>
                <a:spcPct val="110000"/>
              </a:lnSpc>
            </a:pPr>
            <a:r>
              <a:rPr lang="en-US" sz="2400" dirty="0"/>
              <a:t>Mow through enemies in unique </a:t>
            </a:r>
            <a:r>
              <a:rPr lang="en-US" sz="2400" b="1" dirty="0"/>
              <a:t>top-down combat</a:t>
            </a:r>
            <a:r>
              <a:rPr lang="en-US" sz="2400" dirty="0"/>
              <a:t>, using the dodge and </a:t>
            </a:r>
            <a:r>
              <a:rPr lang="en-US" sz="2400" b="1" dirty="0"/>
              <a:t>burrow mechanic</a:t>
            </a:r>
            <a:r>
              <a:rPr lang="en-US" sz="2400" dirty="0"/>
              <a:t> to quickly traverse the battlefield!</a:t>
            </a:r>
          </a:p>
          <a:p>
            <a:pPr marL="0" indent="0">
              <a:lnSpc>
                <a:spcPct val="110000"/>
              </a:lnSpc>
              <a:buNone/>
            </a:pPr>
            <a:endParaRPr lang="en-US" sz="2400" dirty="0"/>
          </a:p>
          <a:p>
            <a:pPr>
              <a:lnSpc>
                <a:spcPct val="110000"/>
              </a:lnSpc>
            </a:pPr>
            <a:r>
              <a:rPr lang="en-US" sz="2400" dirty="0"/>
              <a:t>Fight off the </a:t>
            </a:r>
            <a:r>
              <a:rPr lang="en-US" sz="2400" b="1" dirty="0"/>
              <a:t>hideously mutated beasts</a:t>
            </a:r>
            <a:r>
              <a:rPr lang="en-US" sz="2400" dirty="0"/>
              <a:t> created by the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pperplate Gothic Bold" panose="020E0705020206020404" pitchFamily="34" charset="0"/>
              </a:rPr>
              <a:t>Carrot Curse </a:t>
            </a:r>
            <a:r>
              <a:rPr lang="en-US" sz="2400" dirty="0"/>
              <a:t>and save the village of Bunnyville!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215FE3-F52B-AAC1-DEC5-9BAC912852B7}"/>
              </a:ext>
            </a:extLst>
          </p:cNvPr>
          <p:cNvSpPr txBox="1"/>
          <p:nvPr/>
        </p:nvSpPr>
        <p:spPr>
          <a:xfrm>
            <a:off x="9330200" y="618467"/>
            <a:ext cx="2103992" cy="14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en-US" sz="1250" i="1" dirty="0"/>
              <a:t>Imagine </a:t>
            </a:r>
            <a:r>
              <a:rPr lang="en-US" sz="1250" b="1" i="1" dirty="0"/>
              <a:t>Enter the Gungeon</a:t>
            </a:r>
            <a:r>
              <a:rPr lang="en-US" sz="1250" i="1" dirty="0"/>
              <a:t> meets </a:t>
            </a:r>
            <a:r>
              <a:rPr lang="en-US" sz="1250" b="1" i="1" dirty="0"/>
              <a:t>The Legend of Zelda</a:t>
            </a:r>
            <a:r>
              <a:rPr lang="en-US" sz="1250" i="1" dirty="0"/>
              <a:t> and </a:t>
            </a:r>
            <a:r>
              <a:rPr lang="en-US" sz="1250" b="1" i="1" dirty="0"/>
              <a:t>Hollow Knight</a:t>
            </a:r>
            <a:endParaRPr lang="en-US" sz="125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074DF4-1933-800D-5F36-DF8478144190}"/>
              </a:ext>
            </a:extLst>
          </p:cNvPr>
          <p:cNvSpPr txBox="1"/>
          <p:nvPr/>
        </p:nvSpPr>
        <p:spPr>
          <a:xfrm>
            <a:off x="844349" y="1379658"/>
            <a:ext cx="7723752" cy="318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1820"/>
              </a:spcBef>
              <a:spcAft>
                <a:spcPts val="0"/>
              </a:spcAft>
            </a:pPr>
            <a:r>
              <a:rPr lang="en-US" sz="14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Platform: PC ● Target Audience: Teens and up ● ESRB Rating: T  ● Number of Players: 1 </a:t>
            </a:r>
            <a:endParaRPr lang="en-US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125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ackground with a black border&#10;&#10;Description automatically generated">
            <a:extLst>
              <a:ext uri="{FF2B5EF4-FFF2-40B4-BE49-F238E27FC236}">
                <a16:creationId xmlns:a16="http://schemas.microsoft.com/office/drawing/2014/main" id="{0B7ABD17-99AA-6394-7552-3AC83656CF6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99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DC16C-4636-4199-9B42-3EDD7650C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pperplate Gothic Bold" panose="020E0705020206020404" pitchFamily="34" charset="0"/>
              </a:rPr>
              <a:t>evil</a:t>
            </a:r>
            <a:r>
              <a:rPr lang="en-US" dirty="0"/>
              <a:t> lies beneath Bunnyville?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3EB07-2E78-7619-F4DD-56F5BAEC2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91764" cy="4351338"/>
          </a:xfrm>
        </p:spPr>
        <p:txBody>
          <a:bodyPr>
            <a:normAutofit/>
          </a:bodyPr>
          <a:lstStyle/>
          <a:p>
            <a:r>
              <a:rPr lang="en-US" sz="3200" dirty="0"/>
              <a:t>Piece together the </a:t>
            </a:r>
            <a:r>
              <a:rPr lang="en-US" sz="3200" b="1" dirty="0"/>
              <a:t>secrets of the past</a:t>
            </a:r>
            <a:r>
              <a:rPr lang="en-US" sz="3200" dirty="0"/>
              <a:t> from the remnants of the previous bunny civilization, the Carrot Kingdom…</a:t>
            </a:r>
          </a:p>
          <a:p>
            <a:endParaRPr lang="en-US" sz="3200" dirty="0"/>
          </a:p>
          <a:p>
            <a:r>
              <a:rPr lang="en-US" sz="3200" dirty="0"/>
              <a:t>Find and put an end to the source of the </a:t>
            </a:r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Copperplate Gothic Bold" panose="020E0705020206020404" pitchFamily="34" charset="0"/>
              </a:rPr>
              <a:t>Carrot Curse </a:t>
            </a:r>
            <a:r>
              <a:rPr lang="en-US" sz="3200" dirty="0"/>
              <a:t>once and for all!</a:t>
            </a:r>
          </a:p>
          <a:p>
            <a:endParaRPr lang="en-US" sz="3200" dirty="0"/>
          </a:p>
          <a:p>
            <a:r>
              <a:rPr lang="en-US" sz="3200" dirty="0"/>
              <a:t>Can you be the hero Bunnyville needs?</a:t>
            </a:r>
          </a:p>
        </p:txBody>
      </p:sp>
    </p:spTree>
    <p:extLst>
      <p:ext uri="{BB962C8B-B14F-4D97-AF65-F5344CB8AC3E}">
        <p14:creationId xmlns:p14="http://schemas.microsoft.com/office/powerpoint/2010/main" val="2623482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D8FE-00B8-3D36-7BFB-E978422D6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the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pperplate Gothic Bold" panose="020E0705020206020404" pitchFamily="34" charset="0"/>
              </a:rPr>
              <a:t>world </a:t>
            </a:r>
            <a:r>
              <a:rPr lang="en-US" dirty="0"/>
              <a:t>of Carrot 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574-3868-D27B-F84E-A98974522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55836" cy="45474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US" sz="2400" dirty="0"/>
              <a:t>Enter a </a:t>
            </a:r>
            <a:r>
              <a:rPr lang="en-US" sz="2400" b="1" dirty="0"/>
              <a:t>nature filled world </a:t>
            </a:r>
            <a:r>
              <a:rPr lang="en-US" sz="2400" dirty="0"/>
              <a:t>with darkness and </a:t>
            </a:r>
            <a:r>
              <a:rPr lang="en-US" sz="2400" b="1" dirty="0"/>
              <a:t>corruption</a:t>
            </a:r>
            <a:r>
              <a:rPr lang="en-US" sz="2400" dirty="0"/>
              <a:t> lurking behind the corners</a:t>
            </a:r>
          </a:p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US" sz="2400" dirty="0"/>
              <a:t>Navigate a </a:t>
            </a:r>
            <a:r>
              <a:rPr lang="en-US" sz="2400" b="1" dirty="0"/>
              <a:t>variety of biomes</a:t>
            </a:r>
            <a:r>
              <a:rPr lang="en-US" sz="2400" dirty="0"/>
              <a:t> as you follow the clues of the curse</a:t>
            </a:r>
          </a:p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US" sz="2400" dirty="0"/>
              <a:t>Talk to Bunnyville villagers to learn about the world and </a:t>
            </a:r>
            <a:r>
              <a:rPr lang="en-US" sz="2400" b="1" dirty="0"/>
              <a:t>build relationships</a:t>
            </a:r>
          </a:p>
          <a:p>
            <a:endParaRPr lang="en-US" dirty="0"/>
          </a:p>
        </p:txBody>
      </p:sp>
      <p:pic>
        <p:nvPicPr>
          <p:cNvPr id="5" name="Picture 4" descr="A video game screen with a rabbit and rabbit&#10;&#10;Description automatically generated">
            <a:extLst>
              <a:ext uri="{FF2B5EF4-FFF2-40B4-BE49-F238E27FC236}">
                <a16:creationId xmlns:a16="http://schemas.microsoft.com/office/drawing/2014/main" id="{DCC677B7-C82B-B5B2-DC7E-99C48B479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095" y="2124822"/>
            <a:ext cx="5852172" cy="329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095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3B093E3-397A-0450-419B-8FFB30AD0ACE}"/>
              </a:ext>
            </a:extLst>
          </p:cNvPr>
          <p:cNvGrpSpPr/>
          <p:nvPr/>
        </p:nvGrpSpPr>
        <p:grpSpPr>
          <a:xfrm>
            <a:off x="8060925" y="1207757"/>
            <a:ext cx="3710710" cy="2332512"/>
            <a:chOff x="1488774" y="2618795"/>
            <a:chExt cx="3063598" cy="233251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E0E70A-EB08-E262-236A-F014D737A5F8}"/>
                </a:ext>
              </a:extLst>
            </p:cNvPr>
            <p:cNvSpPr/>
            <p:nvPr/>
          </p:nvSpPr>
          <p:spPr>
            <a:xfrm>
              <a:off x="1766673" y="2826326"/>
              <a:ext cx="2472182" cy="185651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innerShdw blurRad="177800">
                <a:srgbClr val="7C5C38">
                  <a:alpha val="83922"/>
                </a:srgb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 descr="A rectangular wooden frame with a black background&#10;&#10;Description automatically generated">
              <a:extLst>
                <a:ext uri="{FF2B5EF4-FFF2-40B4-BE49-F238E27FC236}">
                  <a16:creationId xmlns:a16="http://schemas.microsoft.com/office/drawing/2014/main" id="{2784FE50-4464-F9FA-4185-3D8A40590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8774" y="2618795"/>
              <a:ext cx="3063598" cy="2332512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C172E-59BA-7F62-4560-237AE2CC11D1}"/>
              </a:ext>
            </a:extLst>
          </p:cNvPr>
          <p:cNvGrpSpPr/>
          <p:nvPr/>
        </p:nvGrpSpPr>
        <p:grpSpPr>
          <a:xfrm>
            <a:off x="4277168" y="1211313"/>
            <a:ext cx="3710710" cy="2332512"/>
            <a:chOff x="1488774" y="2618795"/>
            <a:chExt cx="3063598" cy="233251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411042D-035E-743A-C3CE-F3B037110C34}"/>
                </a:ext>
              </a:extLst>
            </p:cNvPr>
            <p:cNvSpPr/>
            <p:nvPr/>
          </p:nvSpPr>
          <p:spPr>
            <a:xfrm>
              <a:off x="1766673" y="2826326"/>
              <a:ext cx="2472182" cy="185651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innerShdw blurRad="177800">
                <a:srgbClr val="7C5C38">
                  <a:alpha val="83922"/>
                </a:srgb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A rectangular wooden frame with a black background&#10;&#10;Description automatically generated">
              <a:extLst>
                <a:ext uri="{FF2B5EF4-FFF2-40B4-BE49-F238E27FC236}">
                  <a16:creationId xmlns:a16="http://schemas.microsoft.com/office/drawing/2014/main" id="{E089FC6A-B0B2-37D9-8731-EBEE3876C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8774" y="2618795"/>
              <a:ext cx="3063598" cy="2332512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7EAFFB1-A9CF-B71E-E3E2-1D6EA062B81B}"/>
              </a:ext>
            </a:extLst>
          </p:cNvPr>
          <p:cNvGrpSpPr/>
          <p:nvPr/>
        </p:nvGrpSpPr>
        <p:grpSpPr>
          <a:xfrm>
            <a:off x="493411" y="1211313"/>
            <a:ext cx="3710710" cy="2332512"/>
            <a:chOff x="1488774" y="2618795"/>
            <a:chExt cx="3063598" cy="233251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F5C51D0-2D84-19C3-F94C-2B1328A3AAEF}"/>
                </a:ext>
              </a:extLst>
            </p:cNvPr>
            <p:cNvSpPr/>
            <p:nvPr/>
          </p:nvSpPr>
          <p:spPr>
            <a:xfrm>
              <a:off x="1766673" y="2826326"/>
              <a:ext cx="2472182" cy="185651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>
              <a:innerShdw blurRad="177800">
                <a:srgbClr val="7C5C38">
                  <a:alpha val="83922"/>
                </a:srgb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A rectangular wooden frame with a black background&#10;&#10;Description automatically generated">
              <a:extLst>
                <a:ext uri="{FF2B5EF4-FFF2-40B4-BE49-F238E27FC236}">
                  <a16:creationId xmlns:a16="http://schemas.microsoft.com/office/drawing/2014/main" id="{406D55C9-531A-1309-0B97-61E67B4FD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8774" y="2618795"/>
              <a:ext cx="3063598" cy="233251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44C390-8603-5F27-BF6A-776935AC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0885"/>
            <a:ext cx="10515600" cy="1325563"/>
          </a:xfrm>
        </p:spPr>
        <p:txBody>
          <a:bodyPr/>
          <a:lstStyle/>
          <a:p>
            <a:r>
              <a:rPr lang="en-US" dirty="0"/>
              <a:t>Who are you trying to save?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2969C-AD7F-4344-1CCA-603DFEF1B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331" y="1689716"/>
            <a:ext cx="2597728" cy="132556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400" dirty="0"/>
              <a:t>The peaceful village of Bunnyville needs your help!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3BA272-C6E4-2AFF-4F58-DB93E7C38550}"/>
              </a:ext>
            </a:extLst>
          </p:cNvPr>
          <p:cNvSpPr txBox="1">
            <a:spLocks/>
          </p:cNvSpPr>
          <p:nvPr/>
        </p:nvSpPr>
        <p:spPr>
          <a:xfrm>
            <a:off x="4841843" y="1756470"/>
            <a:ext cx="258136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Meet a large cast of villagers, each with interests and secrets of their own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3B2A52-6187-78B7-252B-B97D5EC7D325}"/>
              </a:ext>
            </a:extLst>
          </p:cNvPr>
          <p:cNvSpPr txBox="1">
            <a:spLocks/>
          </p:cNvSpPr>
          <p:nvPr/>
        </p:nvSpPr>
        <p:spPr>
          <a:xfrm>
            <a:off x="8749401" y="1711231"/>
            <a:ext cx="2333757" cy="13255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Build relationships with the villagers as you talk to them and complete their quests</a:t>
            </a:r>
          </a:p>
        </p:txBody>
      </p:sp>
      <p:pic>
        <p:nvPicPr>
          <p:cNvPr id="19" name="Picture 18" descr="A cartoon of a cat wearing a jester hat&#10;&#10;Description automatically generated">
            <a:extLst>
              <a:ext uri="{FF2B5EF4-FFF2-40B4-BE49-F238E27FC236}">
                <a16:creationId xmlns:a16="http://schemas.microsoft.com/office/drawing/2014/main" id="{11675D2A-96CC-8B3B-9260-3B0C6AEF3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571" y="4064267"/>
            <a:ext cx="1501487" cy="2533622"/>
          </a:xfrm>
          <a:prstGeom prst="rect">
            <a:avLst/>
          </a:prstGeom>
        </p:spPr>
      </p:pic>
      <p:pic>
        <p:nvPicPr>
          <p:cNvPr id="21" name="Picture 20" descr="Cartoon dog with a hammer&#10;&#10;Description automatically generated">
            <a:extLst>
              <a:ext uri="{FF2B5EF4-FFF2-40B4-BE49-F238E27FC236}">
                <a16:creationId xmlns:a16="http://schemas.microsoft.com/office/drawing/2014/main" id="{51DB380A-339D-91D4-5C8A-803FD8DFD6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549" y="3976306"/>
            <a:ext cx="1755072" cy="2649291"/>
          </a:xfrm>
          <a:prstGeom prst="rect">
            <a:avLst/>
          </a:prstGeom>
        </p:spPr>
      </p:pic>
      <p:pic>
        <p:nvPicPr>
          <p:cNvPr id="23" name="Picture 22" descr="A cartoon of a rabbit wearing sunglasses&#10;&#10;Description automatically generated">
            <a:extLst>
              <a:ext uri="{FF2B5EF4-FFF2-40B4-BE49-F238E27FC236}">
                <a16:creationId xmlns:a16="http://schemas.microsoft.com/office/drawing/2014/main" id="{CE96AB29-9C97-5DB9-749C-9340395196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64" y="3816148"/>
            <a:ext cx="2228875" cy="2969608"/>
          </a:xfrm>
          <a:prstGeom prst="rect">
            <a:avLst/>
          </a:prstGeom>
        </p:spPr>
      </p:pic>
      <p:pic>
        <p:nvPicPr>
          <p:cNvPr id="25" name="Picture 24" descr="A cartoon of a person wearing a mask&#10;&#10;Description automatically generated">
            <a:extLst>
              <a:ext uri="{FF2B5EF4-FFF2-40B4-BE49-F238E27FC236}">
                <a16:creationId xmlns:a16="http://schemas.microsoft.com/office/drawing/2014/main" id="{100109F1-9FC6-F4E9-C4BC-B3DF56BE9B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103" y="3631482"/>
            <a:ext cx="1941924" cy="300964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11B86B2-273E-4B3A-064A-C1E529F82664}"/>
              </a:ext>
            </a:extLst>
          </p:cNvPr>
          <p:cNvSpPr txBox="1"/>
          <p:nvPr/>
        </p:nvSpPr>
        <p:spPr>
          <a:xfrm>
            <a:off x="1072683" y="3540269"/>
            <a:ext cx="1108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Hyacinth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F5D00E-04EA-BD1B-48FA-D05A1E86A9E7}"/>
              </a:ext>
            </a:extLst>
          </p:cNvPr>
          <p:cNvSpPr txBox="1"/>
          <p:nvPr/>
        </p:nvSpPr>
        <p:spPr>
          <a:xfrm>
            <a:off x="3800609" y="3575399"/>
            <a:ext cx="1108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Oakly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866CA0-ED2C-1645-2852-97E95BB3AD49}"/>
              </a:ext>
            </a:extLst>
          </p:cNvPr>
          <p:cNvSpPr txBox="1"/>
          <p:nvPr/>
        </p:nvSpPr>
        <p:spPr>
          <a:xfrm>
            <a:off x="6038840" y="3631482"/>
            <a:ext cx="1108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Dancer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B1C203-3205-3B47-D790-B1BC7F7A2853}"/>
              </a:ext>
            </a:extLst>
          </p:cNvPr>
          <p:cNvSpPr txBox="1"/>
          <p:nvPr/>
        </p:nvSpPr>
        <p:spPr>
          <a:xfrm>
            <a:off x="9769714" y="3760065"/>
            <a:ext cx="1108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Dewdrop</a:t>
            </a:r>
          </a:p>
        </p:txBody>
      </p:sp>
      <p:sp>
        <p:nvSpPr>
          <p:cNvPr id="30" name="Star: 8 Points 29">
            <a:extLst>
              <a:ext uri="{FF2B5EF4-FFF2-40B4-BE49-F238E27FC236}">
                <a16:creationId xmlns:a16="http://schemas.microsoft.com/office/drawing/2014/main" id="{7812CC39-6AD0-DA8C-F023-05BB8EF87B99}"/>
              </a:ext>
            </a:extLst>
          </p:cNvPr>
          <p:cNvSpPr/>
          <p:nvPr/>
        </p:nvSpPr>
        <p:spPr>
          <a:xfrm>
            <a:off x="10252364" y="4535055"/>
            <a:ext cx="1625600" cy="1607127"/>
          </a:xfrm>
          <a:prstGeom prst="star8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AND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MORE !</a:t>
            </a:r>
          </a:p>
        </p:txBody>
      </p:sp>
    </p:spTree>
    <p:extLst>
      <p:ext uri="{BB962C8B-B14F-4D97-AF65-F5344CB8AC3E}">
        <p14:creationId xmlns:p14="http://schemas.microsoft.com/office/powerpoint/2010/main" val="2640803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F7D7D-30DB-6D15-8C54-8CEAA4496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pperplate Gothic Bold" panose="020E0705020206020404" pitchFamily="34" charset="0"/>
              </a:rPr>
              <a:t>Beware</a:t>
            </a:r>
            <a:r>
              <a:rPr lang="en-US" dirty="0"/>
              <a:t> !</a:t>
            </a:r>
          </a:p>
        </p:txBody>
      </p:sp>
      <p:pic>
        <p:nvPicPr>
          <p:cNvPr id="5" name="Content Placeholder 4" descr="A cartoon of a rabbit with a fork&#10;&#10;Description automatically generated">
            <a:extLst>
              <a:ext uri="{FF2B5EF4-FFF2-40B4-BE49-F238E27FC236}">
                <a16:creationId xmlns:a16="http://schemas.microsoft.com/office/drawing/2014/main" id="{FFBB2474-212F-5789-BD09-E8657B9D8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213" y="3662234"/>
            <a:ext cx="2920778" cy="265790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56D4F3-EC0C-9778-8D02-70616E2E234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64200" cy="454746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US" sz="3000" dirty="0"/>
              <a:t>The cursed bunnies of this world will stop at nothing to eat you and your carrots!</a:t>
            </a:r>
          </a:p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US" sz="3000" dirty="0"/>
              <a:t>Defeat a variety of terrifying foes mutated in unique ways by the Curse</a:t>
            </a:r>
          </a:p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US" sz="3000" dirty="0"/>
              <a:t>Challenging boss battles will test your skills! Do you have what it takes to save Bunnyville?</a:t>
            </a:r>
          </a:p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FF7D920-581D-0E2B-56D5-1979BFAA90B9}"/>
              </a:ext>
            </a:extLst>
          </p:cNvPr>
          <p:cNvGrpSpPr/>
          <p:nvPr/>
        </p:nvGrpSpPr>
        <p:grpSpPr>
          <a:xfrm>
            <a:off x="7213821" y="484909"/>
            <a:ext cx="1857570" cy="1943115"/>
            <a:chOff x="7029094" y="711200"/>
            <a:chExt cx="1403928" cy="1468582"/>
          </a:xfrm>
        </p:grpSpPr>
        <p:pic>
          <p:nvPicPr>
            <p:cNvPr id="7" name="Picture 6" descr="A group of cartoon animals&#10;&#10;Description automatically generated">
              <a:extLst>
                <a:ext uri="{FF2B5EF4-FFF2-40B4-BE49-F238E27FC236}">
                  <a16:creationId xmlns:a16="http://schemas.microsoft.com/office/drawing/2014/main" id="{44F039D9-49A7-C6A2-875A-6D164716A2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65" t="5345" r="53046" b="67586"/>
            <a:stretch/>
          </p:blipFill>
          <p:spPr>
            <a:xfrm>
              <a:off x="7029094" y="711200"/>
              <a:ext cx="1403928" cy="1468582"/>
            </a:xfrm>
            <a:prstGeom prst="rect">
              <a:avLst/>
            </a:prstGeom>
          </p:spPr>
        </p:pic>
        <p:pic>
          <p:nvPicPr>
            <p:cNvPr id="8" name="Picture 7" descr="A group of cartoon animals&#10;&#10;Description automatically generated">
              <a:extLst>
                <a:ext uri="{FF2B5EF4-FFF2-40B4-BE49-F238E27FC236}">
                  <a16:creationId xmlns:a16="http://schemas.microsoft.com/office/drawing/2014/main" id="{671F3ED7-8849-9EBA-DAAE-8AC6DFDD59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65" t="5345" r="53046" b="67586"/>
            <a:stretch/>
          </p:blipFill>
          <p:spPr>
            <a:xfrm>
              <a:off x="7029094" y="711200"/>
              <a:ext cx="1403928" cy="1468582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843DEB-F252-F64E-C079-541A5A40D61A}"/>
              </a:ext>
            </a:extLst>
          </p:cNvPr>
          <p:cNvGrpSpPr/>
          <p:nvPr/>
        </p:nvGrpSpPr>
        <p:grpSpPr>
          <a:xfrm>
            <a:off x="9534012" y="1599335"/>
            <a:ext cx="2004515" cy="2517495"/>
            <a:chOff x="9349285" y="1825625"/>
            <a:chExt cx="1514987" cy="1902691"/>
          </a:xfrm>
        </p:grpSpPr>
        <p:pic>
          <p:nvPicPr>
            <p:cNvPr id="11" name="Picture 10" descr="A group of cartoon animals&#10;&#10;Description automatically generated">
              <a:extLst>
                <a:ext uri="{FF2B5EF4-FFF2-40B4-BE49-F238E27FC236}">
                  <a16:creationId xmlns:a16="http://schemas.microsoft.com/office/drawing/2014/main" id="{FF81CCBE-04F5-B820-610C-7A5F094DB4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62" t="35733" r="25870" b="29197"/>
            <a:stretch/>
          </p:blipFill>
          <p:spPr>
            <a:xfrm>
              <a:off x="9349285" y="1825625"/>
              <a:ext cx="1514987" cy="1902691"/>
            </a:xfrm>
            <a:prstGeom prst="rect">
              <a:avLst/>
            </a:prstGeom>
          </p:spPr>
        </p:pic>
        <p:pic>
          <p:nvPicPr>
            <p:cNvPr id="12" name="Picture 11" descr="A group of cartoon animals&#10;&#10;Description automatically generated">
              <a:extLst>
                <a:ext uri="{FF2B5EF4-FFF2-40B4-BE49-F238E27FC236}">
                  <a16:creationId xmlns:a16="http://schemas.microsoft.com/office/drawing/2014/main" id="{89B24F16-82D6-5FDE-55BF-7110548B11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62" t="35733" r="25870" b="29197"/>
            <a:stretch/>
          </p:blipFill>
          <p:spPr>
            <a:xfrm>
              <a:off x="9349285" y="1825625"/>
              <a:ext cx="1514987" cy="19026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4025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B48B092-34DB-9F0C-5407-5C73AC56FA0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67855" y="1662980"/>
            <a:ext cx="11591195" cy="4876367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computer mouse and keyboard keys&#10;&#10;Description automatically generated">
            <a:extLst>
              <a:ext uri="{FF2B5EF4-FFF2-40B4-BE49-F238E27FC236}">
                <a16:creationId xmlns:a16="http://schemas.microsoft.com/office/drawing/2014/main" id="{EB3DB613-4E50-17A9-6247-8CBD66596DF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862" y="662927"/>
            <a:ext cx="949569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66EC25-4B53-5FFF-CA4C-EB951CDAD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play?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B586B-75F3-AFA3-23EB-20A55519D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6419" y="2078615"/>
            <a:ext cx="2108200" cy="4188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ln w="3175">
                  <a:noFill/>
                </a:ln>
                <a:solidFill>
                  <a:srgbClr val="AEF6FF"/>
                </a:solidFill>
                <a:effectLst>
                  <a:outerShdw blurRad="50800" dist="38100" dir="2700000" algn="tl" rotWithShape="0">
                    <a:prstClr val="black">
                      <a:alpha val="74000"/>
                    </a:prstClr>
                  </a:outerShdw>
                </a:effectLst>
              </a:rPr>
              <a:t>E to Interact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06DA87-E532-B1E6-B09B-0098005702D2}"/>
              </a:ext>
            </a:extLst>
          </p:cNvPr>
          <p:cNvSpPr txBox="1">
            <a:spLocks/>
          </p:cNvSpPr>
          <p:nvPr/>
        </p:nvSpPr>
        <p:spPr>
          <a:xfrm>
            <a:off x="3456709" y="4191432"/>
            <a:ext cx="2768600" cy="418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ln w="3175">
                  <a:noFill/>
                </a:ln>
                <a:solidFill>
                  <a:srgbClr val="5DF581"/>
                </a:solidFill>
                <a:effectLst>
                  <a:outerShdw blurRad="50800" dist="38100" dir="2700000" algn="tl" rotWithShape="0">
                    <a:prstClr val="black">
                      <a:alpha val="74000"/>
                    </a:prstClr>
                  </a:outerShdw>
                </a:effectLst>
              </a:rPr>
              <a:t>WASD to Move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9EEEBB-145A-1B4B-7E1C-3EB68D35CA29}"/>
              </a:ext>
            </a:extLst>
          </p:cNvPr>
          <p:cNvSpPr txBox="1">
            <a:spLocks/>
          </p:cNvSpPr>
          <p:nvPr/>
        </p:nvSpPr>
        <p:spPr>
          <a:xfrm>
            <a:off x="5694219" y="3343708"/>
            <a:ext cx="2108200" cy="418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ln w="3175">
                  <a:noFill/>
                </a:ln>
                <a:solidFill>
                  <a:srgbClr val="EBB28C"/>
                </a:solidFill>
                <a:effectLst>
                  <a:outerShdw blurRad="50800" dist="38100" dir="2700000" algn="tl" rotWithShape="0">
                    <a:prstClr val="black"/>
                  </a:outerShdw>
                </a:effectLst>
              </a:rPr>
              <a:t>R to Reload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07EE92E-8797-14D4-6E1C-576CA62BF0C5}"/>
              </a:ext>
            </a:extLst>
          </p:cNvPr>
          <p:cNvSpPr txBox="1">
            <a:spLocks/>
          </p:cNvSpPr>
          <p:nvPr/>
        </p:nvSpPr>
        <p:spPr>
          <a:xfrm>
            <a:off x="483536" y="2104664"/>
            <a:ext cx="3382239" cy="6341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ln w="3175">
                  <a:noFill/>
                </a:ln>
                <a:solidFill>
                  <a:srgbClr val="F87474"/>
                </a:solidFill>
                <a:effectLst>
                  <a:outerShdw blurRad="50800" dist="38100" dir="2700000" algn="tl" rotWithShape="0">
                    <a:prstClr val="black"/>
                  </a:outerShdw>
                </a:effectLst>
              </a:rPr>
              <a:t>TAB to switch weapons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BE06EE5-2FA5-3BAA-7297-6450C40C8CBE}"/>
              </a:ext>
            </a:extLst>
          </p:cNvPr>
          <p:cNvSpPr txBox="1">
            <a:spLocks/>
          </p:cNvSpPr>
          <p:nvPr/>
        </p:nvSpPr>
        <p:spPr>
          <a:xfrm>
            <a:off x="974438" y="5052436"/>
            <a:ext cx="3271981" cy="6341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ln w="3175">
                  <a:noFill/>
                </a:ln>
                <a:solidFill>
                  <a:srgbClr val="FFE418"/>
                </a:solidFill>
                <a:effectLst>
                  <a:outerShdw blurRad="50800" dist="38100" dir="2700000" algn="tl" rotWithShape="0">
                    <a:prstClr val="black">
                      <a:alpha val="74000"/>
                    </a:prstClr>
                  </a:outerShdw>
                </a:effectLst>
              </a:rPr>
              <a:t>Hold SHIFT to Burrow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170C5EE-E20F-39CF-96F4-D207A021C168}"/>
              </a:ext>
            </a:extLst>
          </p:cNvPr>
          <p:cNvSpPr txBox="1">
            <a:spLocks/>
          </p:cNvSpPr>
          <p:nvPr/>
        </p:nvSpPr>
        <p:spPr>
          <a:xfrm>
            <a:off x="5474858" y="5858741"/>
            <a:ext cx="2327561" cy="634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ln w="3175">
                  <a:noFill/>
                </a:ln>
                <a:solidFill>
                  <a:srgbClr val="D685F8"/>
                </a:solidFill>
                <a:effectLst>
                  <a:outerShdw blurRad="50800" dist="38100" dir="2700000" algn="tl" rotWithShape="0">
                    <a:prstClr val="black">
                      <a:alpha val="74000"/>
                    </a:prstClr>
                  </a:outerShdw>
                </a:effectLst>
              </a:rPr>
              <a:t>SPACE to Dodge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FEA0531-C3E7-6326-BEC0-D049796D231F}"/>
              </a:ext>
            </a:extLst>
          </p:cNvPr>
          <p:cNvSpPr txBox="1">
            <a:spLocks/>
          </p:cNvSpPr>
          <p:nvPr/>
        </p:nvSpPr>
        <p:spPr>
          <a:xfrm>
            <a:off x="9758396" y="2747818"/>
            <a:ext cx="2054912" cy="967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ln w="3175">
                  <a:noFill/>
                </a:ln>
                <a:solidFill>
                  <a:srgbClr val="5374D8"/>
                </a:solidFill>
                <a:effectLst>
                  <a:outerShdw blurRad="50800" dist="38100" dir="2700000" algn="tl" rotWithShape="0">
                    <a:prstClr val="black"/>
                  </a:outerShdw>
                </a:effectLst>
              </a:rPr>
              <a:t>Move Mouse to Aim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75C75CC-98A5-BF9B-C907-570B3237C653}"/>
              </a:ext>
            </a:extLst>
          </p:cNvPr>
          <p:cNvSpPr txBox="1">
            <a:spLocks/>
          </p:cNvSpPr>
          <p:nvPr/>
        </p:nvSpPr>
        <p:spPr>
          <a:xfrm>
            <a:off x="7458722" y="3786909"/>
            <a:ext cx="1757217" cy="6341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ln w="3175">
                  <a:noFill/>
                </a:ln>
                <a:solidFill>
                  <a:srgbClr val="FF8A3D"/>
                </a:solidFill>
                <a:effectLst>
                  <a:outerShdw blurRad="50800" dist="38100" dir="2700000" algn="tl" rotWithShape="0">
                    <a:prstClr val="black">
                      <a:alpha val="74000"/>
                    </a:prstClr>
                  </a:outerShdw>
                </a:effectLst>
              </a:rPr>
              <a:t>LMB to Shoot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F16F2EA-72BA-8887-03CD-F0618A94AA2C}"/>
              </a:ext>
            </a:extLst>
          </p:cNvPr>
          <p:cNvSpPr txBox="1">
            <a:spLocks/>
          </p:cNvSpPr>
          <p:nvPr/>
        </p:nvSpPr>
        <p:spPr>
          <a:xfrm>
            <a:off x="10039488" y="4191432"/>
            <a:ext cx="1757217" cy="10680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ln w="3175">
                  <a:noFill/>
                </a:ln>
                <a:solidFill>
                  <a:srgbClr val="F5ACEE"/>
                </a:solidFill>
                <a:effectLst>
                  <a:outerShdw blurRad="50800" dist="38100" dir="2700000" algn="tl" rotWithShape="0">
                    <a:prstClr val="black"/>
                  </a:outerShdw>
                </a:effectLst>
              </a:rPr>
              <a:t>RMB to Melee Attack</a:t>
            </a:r>
          </a:p>
        </p:txBody>
      </p:sp>
      <p:pic>
        <p:nvPicPr>
          <p:cNvPr id="20" name="Picture 19" descr="A cartoon of a rabbit&#10;&#10;Description automatically generated">
            <a:extLst>
              <a:ext uri="{FF2B5EF4-FFF2-40B4-BE49-F238E27FC236}">
                <a16:creationId xmlns:a16="http://schemas.microsoft.com/office/drawing/2014/main" id="{71C6CF94-913F-2365-0ECE-C028A9EFC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516" y="485847"/>
            <a:ext cx="1371600" cy="1914525"/>
          </a:xfrm>
          <a:prstGeom prst="rect">
            <a:avLst/>
          </a:prstGeom>
        </p:spPr>
      </p:pic>
      <p:pic>
        <p:nvPicPr>
          <p:cNvPr id="22" name="Picture 2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6EF8E30-C96D-F79C-5B8C-50A7299FD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8043" y="1747765"/>
            <a:ext cx="1000053" cy="10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74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5F70528-536E-42D2-BD9B-C0346E760A17}"/>
              </a:ext>
            </a:extLst>
          </p:cNvPr>
          <p:cNvSpPr/>
          <p:nvPr/>
        </p:nvSpPr>
        <p:spPr>
          <a:xfrm>
            <a:off x="2558473" y="1690688"/>
            <a:ext cx="7093527" cy="1325563"/>
          </a:xfrm>
          <a:prstGeom prst="roundRect">
            <a:avLst/>
          </a:prstGeom>
          <a:solidFill>
            <a:srgbClr val="E5E2CF"/>
          </a:solidFill>
          <a:ln>
            <a:noFill/>
          </a:ln>
          <a:effectLst>
            <a:innerShdw blurRad="114300">
              <a:srgbClr val="604530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A305DB-5762-BFD3-5F42-16C7257B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can I play?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7654A-F388-0A7A-9E12-365596B97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856" y="1908752"/>
            <a:ext cx="8918287" cy="10468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COMING SOON TO STEAM AND EPIC 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C07092-F885-658B-FE75-F0D8D23C92A3}"/>
              </a:ext>
            </a:extLst>
          </p:cNvPr>
          <p:cNvSpPr txBox="1"/>
          <p:nvPr/>
        </p:nvSpPr>
        <p:spPr>
          <a:xfrm>
            <a:off x="3047999" y="2449956"/>
            <a:ext cx="6096000" cy="390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BlackChancery"/>
                <a:ea typeface="Arial" panose="020B0604020202020204" pitchFamily="34" charset="0"/>
              </a:rPr>
              <a:t>Carrot Quest will be available as a one-time purchase of $4.99</a:t>
            </a:r>
            <a:endParaRPr lang="en-US" sz="1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DEBB5A-F0EC-3CCA-C463-5ECA2DA970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233" y="3700318"/>
            <a:ext cx="2303145" cy="267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B445B6-D55A-47AB-4429-F5D07CBF76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8387" y="3785765"/>
            <a:ext cx="3848100" cy="2404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 descr="A cartoon of a rabbit&#10;&#10;Description automatically generated">
            <a:extLst>
              <a:ext uri="{FF2B5EF4-FFF2-40B4-BE49-F238E27FC236}">
                <a16:creationId xmlns:a16="http://schemas.microsoft.com/office/drawing/2014/main" id="{D0AF5E72-CB9D-6FF5-6BE9-532CFFD1B4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938166"/>
            <a:ext cx="1371600" cy="1914525"/>
          </a:xfrm>
          <a:prstGeom prst="rect">
            <a:avLst/>
          </a:prstGeom>
        </p:spPr>
      </p:pic>
      <p:pic>
        <p:nvPicPr>
          <p:cNvPr id="11" name="Picture 10" descr="A cartoon of a rabbit&#10;&#10;Description automatically generated">
            <a:extLst>
              <a:ext uri="{FF2B5EF4-FFF2-40B4-BE49-F238E27FC236}">
                <a16:creationId xmlns:a16="http://schemas.microsoft.com/office/drawing/2014/main" id="{D793BEBF-7C01-C1E0-AF5F-17D8E20B78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8200" y="3938166"/>
            <a:ext cx="1371600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654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87C1CC8-0E74-586A-5709-30B15A44362C}"/>
              </a:ext>
            </a:extLst>
          </p:cNvPr>
          <p:cNvSpPr/>
          <p:nvPr/>
        </p:nvSpPr>
        <p:spPr>
          <a:xfrm>
            <a:off x="6815282" y="1597890"/>
            <a:ext cx="4572000" cy="444269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tar: 8 Points 10">
            <a:extLst>
              <a:ext uri="{FF2B5EF4-FFF2-40B4-BE49-F238E27FC236}">
                <a16:creationId xmlns:a16="http://schemas.microsoft.com/office/drawing/2014/main" id="{0682FFAC-8AB4-263D-FEE5-65DCADB16E0B}"/>
              </a:ext>
            </a:extLst>
          </p:cNvPr>
          <p:cNvSpPr/>
          <p:nvPr/>
        </p:nvSpPr>
        <p:spPr>
          <a:xfrm>
            <a:off x="7952509" y="480291"/>
            <a:ext cx="2410691" cy="1567005"/>
          </a:xfrm>
          <a:prstGeom prst="star8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CFD9723-D972-902C-DF0D-4B803D0168FA}"/>
              </a:ext>
            </a:extLst>
          </p:cNvPr>
          <p:cNvSpPr/>
          <p:nvPr/>
        </p:nvSpPr>
        <p:spPr>
          <a:xfrm>
            <a:off x="828964" y="1597891"/>
            <a:ext cx="4572000" cy="444269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85B521-29F6-FAB7-B9B3-C07B6FAF1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5" name="Content Placeholder 4" descr="A cartoon of a rabbit&#10;&#10;Description automatically generated">
            <a:extLst>
              <a:ext uri="{FF2B5EF4-FFF2-40B4-BE49-F238E27FC236}">
                <a16:creationId xmlns:a16="http://schemas.microsoft.com/office/drawing/2014/main" id="{0D68038B-29BD-8CDD-F3A2-D484635AFA1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3044030"/>
            <a:ext cx="1371600" cy="1914525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6E58D-4AE3-CF8F-064D-413EE4245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2047296"/>
            <a:ext cx="4495800" cy="373466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New </a:t>
            </a:r>
            <a:r>
              <a:rPr lang="en-US" b="1" dirty="0"/>
              <a:t>Burrow Mechanic</a:t>
            </a:r>
          </a:p>
          <a:p>
            <a:pPr marL="0" indent="0" algn="ctr">
              <a:buNone/>
            </a:pPr>
            <a:r>
              <a:rPr lang="en-US" dirty="0"/>
              <a:t>+</a:t>
            </a:r>
          </a:p>
          <a:p>
            <a:pPr marL="0" indent="0" algn="ctr">
              <a:buNone/>
            </a:pPr>
            <a:r>
              <a:rPr lang="en-US" dirty="0"/>
              <a:t>Fluid combination of </a:t>
            </a:r>
            <a:r>
              <a:rPr lang="en-US" b="1" dirty="0"/>
              <a:t>ranged and melee </a:t>
            </a:r>
            <a:r>
              <a:rPr lang="en-US" dirty="0"/>
              <a:t>in a top down fighting game</a:t>
            </a:r>
          </a:p>
          <a:p>
            <a:pPr marL="0" indent="0" algn="ctr">
              <a:buNone/>
            </a:pPr>
            <a:r>
              <a:rPr lang="en-US" dirty="0"/>
              <a:t>+</a:t>
            </a:r>
          </a:p>
          <a:p>
            <a:pPr marL="0" indent="0" algn="ctr">
              <a:buNone/>
            </a:pPr>
            <a:r>
              <a:rPr lang="en-US" dirty="0"/>
              <a:t>A huge variety of skills and weapons to </a:t>
            </a:r>
            <a:r>
              <a:rPr lang="en-US" b="1" dirty="0"/>
              <a:t>combo for dynamic combat </a:t>
            </a:r>
            <a:r>
              <a:rPr lang="en-US" dirty="0"/>
              <a:t>!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4017F8F1-5006-33F8-03E5-62F0C560A9AA}"/>
              </a:ext>
            </a:extLst>
          </p:cNvPr>
          <p:cNvSpPr txBox="1">
            <a:spLocks/>
          </p:cNvSpPr>
          <p:nvPr/>
        </p:nvSpPr>
        <p:spPr>
          <a:xfrm>
            <a:off x="838200" y="2047296"/>
            <a:ext cx="4495800" cy="37346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Top-down gun combat similar to Enter the Gungeon</a:t>
            </a:r>
          </a:p>
          <a:p>
            <a:pPr marL="0" indent="0" algn="ctr">
              <a:buNone/>
            </a:pPr>
            <a:r>
              <a:rPr lang="en-US" dirty="0"/>
              <a:t>+</a:t>
            </a:r>
          </a:p>
          <a:p>
            <a:pPr marL="0" indent="0" algn="ctr">
              <a:buNone/>
            </a:pPr>
            <a:r>
              <a:rPr lang="en-US" dirty="0"/>
              <a:t>Adventure and exploration of the early Zelda games</a:t>
            </a:r>
          </a:p>
          <a:p>
            <a:pPr marL="0" indent="0" algn="ctr">
              <a:buNone/>
            </a:pPr>
            <a:r>
              <a:rPr lang="en-US" dirty="0"/>
              <a:t>+</a:t>
            </a:r>
          </a:p>
          <a:p>
            <a:pPr marL="0" indent="0" algn="ctr">
              <a:buNone/>
            </a:pPr>
            <a:r>
              <a:rPr lang="en-US" dirty="0"/>
              <a:t>Melee combat &amp; the themes and art of Hollow Knight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8DC6B652-F578-BCCE-39C9-5707F0B9FF8B}"/>
              </a:ext>
            </a:extLst>
          </p:cNvPr>
          <p:cNvSpPr txBox="1">
            <a:spLocks/>
          </p:cNvSpPr>
          <p:nvPr/>
        </p:nvSpPr>
        <p:spPr>
          <a:xfrm>
            <a:off x="6874741" y="1036966"/>
            <a:ext cx="4495800" cy="614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AND</a:t>
            </a:r>
            <a:endParaRPr lang="en-US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8A4C265D-85F2-1E75-0134-F0DED0985663}"/>
              </a:ext>
            </a:extLst>
          </p:cNvPr>
          <p:cNvSpPr txBox="1">
            <a:spLocks/>
          </p:cNvSpPr>
          <p:nvPr/>
        </p:nvSpPr>
        <p:spPr>
          <a:xfrm>
            <a:off x="3848100" y="6243348"/>
            <a:ext cx="4495800" cy="61465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600" b="1" dirty="0">
                <a:solidFill>
                  <a:srgbClr val="7B380B"/>
                </a:solidFill>
              </a:rPr>
              <a:t>COMING SOON IN </a:t>
            </a:r>
            <a:r>
              <a:rPr lang="en-US" sz="4100" b="1" dirty="0">
                <a:solidFill>
                  <a:srgbClr val="7B380B"/>
                </a:solidFill>
              </a:rPr>
              <a:t>2024</a:t>
            </a:r>
            <a:r>
              <a:rPr lang="en-US" sz="3600" b="1" dirty="0">
                <a:solidFill>
                  <a:srgbClr val="7B380B"/>
                </a:solidFill>
              </a:rPr>
              <a:t>…</a:t>
            </a:r>
            <a:endParaRPr lang="en-US" b="1" dirty="0">
              <a:solidFill>
                <a:srgbClr val="7B380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267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263</TotalTime>
  <Words>409</Words>
  <Application>Microsoft Office PowerPoint</Application>
  <PresentationFormat>Widescreen</PresentationFormat>
  <Paragraphs>58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BlackChancery</vt:lpstr>
      <vt:lpstr>Candara</vt:lpstr>
      <vt:lpstr>Candara Light</vt:lpstr>
      <vt:lpstr>Copperplate Gothic Bold</vt:lpstr>
      <vt:lpstr>Office Theme</vt:lpstr>
      <vt:lpstr>PowerPoint Presentation</vt:lpstr>
      <vt:lpstr>What is Carrot Quest ?</vt:lpstr>
      <vt:lpstr>What evil lies beneath Bunnyville?</vt:lpstr>
      <vt:lpstr>Explore the world of Carrot Quest</vt:lpstr>
      <vt:lpstr>Who are you trying to save?</vt:lpstr>
      <vt:lpstr>Beware !</vt:lpstr>
      <vt:lpstr>How do I play?</vt:lpstr>
      <vt:lpstr>Where can I play?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Shideler, Joy</dc:creator>
  <cp:lastModifiedBy>Shideler, Joy</cp:lastModifiedBy>
  <cp:revision>79</cp:revision>
  <dcterms:created xsi:type="dcterms:W3CDTF">2023-10-03T02:07:59Z</dcterms:created>
  <dcterms:modified xsi:type="dcterms:W3CDTF">2023-10-03T19:33:24Z</dcterms:modified>
</cp:coreProperties>
</file>

<file path=docProps/thumbnail.jpeg>
</file>